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Ping Pong - 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Micro:Bit Tutorial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Ola, Maruan &amp; Ivy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Downloading The Script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76389" l="0" r="75464" t="10594"/>
          <a:stretch/>
        </p:blipFill>
        <p:spPr>
          <a:xfrm>
            <a:off x="311700" y="1249900"/>
            <a:ext cx="4343699" cy="129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39019" l="28832" r="29247" t="30958"/>
          <a:stretch/>
        </p:blipFill>
        <p:spPr>
          <a:xfrm>
            <a:off x="311700" y="2886850"/>
            <a:ext cx="4343699" cy="174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 b="6332" l="1613" r="80262" t="86860"/>
          <a:stretch/>
        </p:blipFill>
        <p:spPr>
          <a:xfrm>
            <a:off x="4748100" y="1249900"/>
            <a:ext cx="4170401" cy="8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5053925" y="2747825"/>
            <a:ext cx="37785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 download the script: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Click “compile”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Wait for download message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Uploading The Script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6358" l="4079" r="56239" t="0"/>
          <a:stretch/>
        </p:blipFill>
        <p:spPr>
          <a:xfrm>
            <a:off x="5095650" y="347725"/>
            <a:ext cx="3450099" cy="45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6332" l="1613" r="80262" t="86860"/>
          <a:stretch/>
        </p:blipFill>
        <p:spPr>
          <a:xfrm>
            <a:off x="311700" y="1195725"/>
            <a:ext cx="4170401" cy="8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63800" y="2553200"/>
            <a:ext cx="39183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 upload the script: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Connect the micro:bit to the computer using the usb cable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Drag and drop the downloaded file into the micro:bit device 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Equipment - Hardware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Micro:Bit Power Board x1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USB Cable x1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Battery x 1 (optional)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0171003_195254[1].jp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924" y="1017725"/>
            <a:ext cx="5025075" cy="28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Creating The Script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610875" y="1149175"/>
            <a:ext cx="2346600" cy="209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Go to: https://www.microbit.co.uk/app/#edit:fb1a65ea-3141-44d6-6824-605a1740f752:xtlIVRuMnu46U4bA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13510" l="0" r="0" t="10287"/>
          <a:stretch/>
        </p:blipFill>
        <p:spPr>
          <a:xfrm>
            <a:off x="236325" y="1187713"/>
            <a:ext cx="6229776" cy="26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105025" y="4026750"/>
            <a:ext cx="301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Use the buttons to create your script</a:t>
            </a:r>
          </a:p>
        </p:txBody>
      </p:sp>
      <p:sp>
        <p:nvSpPr>
          <p:cNvPr id="71" name="Shape 71"/>
          <p:cNvSpPr/>
          <p:nvPr/>
        </p:nvSpPr>
        <p:spPr>
          <a:xfrm>
            <a:off x="2648975" y="4026750"/>
            <a:ext cx="736800" cy="500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1 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8359" l="0" r="70312" t="25186"/>
          <a:stretch/>
        </p:blipFill>
        <p:spPr>
          <a:xfrm>
            <a:off x="82225" y="542100"/>
            <a:ext cx="271462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18726" l="1779" r="70321" t="24577"/>
          <a:stretch/>
        </p:blipFill>
        <p:spPr>
          <a:xfrm>
            <a:off x="2753250" y="572700"/>
            <a:ext cx="2875024" cy="3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5">
            <a:alphaModFix/>
          </a:blip>
          <a:srcRect b="10447" l="1364" r="72747" t="25218"/>
          <a:stretch/>
        </p:blipFill>
        <p:spPr>
          <a:xfrm>
            <a:off x="6009400" y="542093"/>
            <a:ext cx="2714624" cy="379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Adding New Functions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43739" l="28558" r="38242" t="12450"/>
          <a:stretch/>
        </p:blipFill>
        <p:spPr>
          <a:xfrm>
            <a:off x="311700" y="769575"/>
            <a:ext cx="2730525" cy="2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394925" y="3101450"/>
            <a:ext cx="32874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To add a new function: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Click “script”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Click “add new”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-GB"/>
              <a:t>Click “function”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 b="20513" l="30809" r="29973" t="17173"/>
          <a:stretch/>
        </p:blipFill>
        <p:spPr>
          <a:xfrm>
            <a:off x="4349600" y="612950"/>
            <a:ext cx="3433052" cy="3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2 and Function 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37388" l="0" r="76618" t="27369"/>
          <a:stretch/>
        </p:blipFill>
        <p:spPr>
          <a:xfrm>
            <a:off x="407150" y="1269700"/>
            <a:ext cx="3736375" cy="316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42927" l="0" r="65271" t="26745"/>
          <a:stretch/>
        </p:blipFill>
        <p:spPr>
          <a:xfrm>
            <a:off x="4332325" y="1269700"/>
            <a:ext cx="4027374" cy="19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07150" y="4435875"/>
            <a:ext cx="185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2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641602" y="4435875"/>
            <a:ext cx="1190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Function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4 and Function 5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38338" l="1247" r="67336" t="26103"/>
          <a:stretch/>
        </p:blipFill>
        <p:spPr>
          <a:xfrm>
            <a:off x="311700" y="1178350"/>
            <a:ext cx="4222975" cy="268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37741" l="0" r="74585" t="26669"/>
          <a:stretch/>
        </p:blipFill>
        <p:spPr>
          <a:xfrm>
            <a:off x="5330025" y="1157413"/>
            <a:ext cx="3592925" cy="2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311700" y="4411600"/>
            <a:ext cx="2074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4 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848450" y="4411600"/>
            <a:ext cx="2074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Function 5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6 and Function 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35801" l="0" r="73048" t="27053"/>
          <a:stretch/>
        </p:blipFill>
        <p:spPr>
          <a:xfrm>
            <a:off x="311700" y="1233300"/>
            <a:ext cx="3647674" cy="28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22804" l="0" r="55598" t="26348"/>
          <a:stretch/>
        </p:blipFill>
        <p:spPr>
          <a:xfrm>
            <a:off x="4791125" y="1328075"/>
            <a:ext cx="4095449" cy="263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11700" y="4484400"/>
            <a:ext cx="2304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6 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527400" y="4484400"/>
            <a:ext cx="2304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Function 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Function 8 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42785" l="0" r="62873" t="27689"/>
          <a:stretch/>
        </p:blipFill>
        <p:spPr>
          <a:xfrm>
            <a:off x="311700" y="1281825"/>
            <a:ext cx="4937725" cy="22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